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Garamond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ifetop0Y8XeRv1S3gDW6Afz9rY8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Garamond-boldItalic.fntdata"/><Relationship Id="rId9" Type="http://schemas.openxmlformats.org/officeDocument/2006/relationships/font" Target="fonts/Garamon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aramond-regular.fntdata"/><Relationship Id="rId8" Type="http://schemas.openxmlformats.org/officeDocument/2006/relationships/font" Target="fonts/Garamo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4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8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8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9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/>
        </p:nvSpPr>
        <p:spPr>
          <a:xfrm>
            <a:off x="1513113" y="3027014"/>
            <a:ext cx="650965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ES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Nota informativa: No se generaron minutas en el mes de </a:t>
            </a:r>
            <a:r>
              <a:rPr b="1" lang="es-ES" sz="18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Febrero</a:t>
            </a:r>
            <a:endParaRPr b="0" i="0" sz="1800" u="none" cap="none" strike="noStrike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